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8" r:id="rId3"/>
    <p:sldId id="269" r:id="rId4"/>
    <p:sldId id="266" r:id="rId5"/>
    <p:sldId id="270" r:id="rId6"/>
    <p:sldId id="267" r:id="rId7"/>
    <p:sldId id="257" r:id="rId8"/>
    <p:sldId id="258" r:id="rId9"/>
    <p:sldId id="259" r:id="rId10"/>
    <p:sldId id="260" r:id="rId11"/>
    <p:sldId id="261" r:id="rId12"/>
    <p:sldId id="263" r:id="rId13"/>
    <p:sldId id="264" r:id="rId14"/>
    <p:sldId id="262" r:id="rId15"/>
    <p:sldId id="271" r:id="rId16"/>
    <p:sldId id="272" r:id="rId17"/>
    <p:sldId id="273" r:id="rId18"/>
    <p:sldId id="274" r:id="rId19"/>
    <p:sldId id="275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E3476-1335-4D0D-8FE3-33BC5B0FF139}" type="datetimeFigureOut">
              <a:rPr lang="en-US" smtClean="0"/>
              <a:t>6/7/2017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584FE-66D6-4BCB-AAEF-CB16CE568E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E3476-1335-4D0D-8FE3-33BC5B0FF139}" type="datetimeFigureOut">
              <a:rPr lang="en-US" smtClean="0"/>
              <a:t>6/7/2017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584FE-66D6-4BCB-AAEF-CB16CE568E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E3476-1335-4D0D-8FE3-33BC5B0FF139}" type="datetimeFigureOut">
              <a:rPr lang="en-US" smtClean="0"/>
              <a:t>6/7/2017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584FE-66D6-4BCB-AAEF-CB16CE568E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E3476-1335-4D0D-8FE3-33BC5B0FF139}" type="datetimeFigureOut">
              <a:rPr lang="en-US" smtClean="0"/>
              <a:t>6/7/2017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584FE-66D6-4BCB-AAEF-CB16CE568E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E3476-1335-4D0D-8FE3-33BC5B0FF139}" type="datetimeFigureOut">
              <a:rPr lang="en-US" smtClean="0"/>
              <a:t>6/7/2017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584FE-66D6-4BCB-AAEF-CB16CE568E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E3476-1335-4D0D-8FE3-33BC5B0FF139}" type="datetimeFigureOut">
              <a:rPr lang="en-US" smtClean="0"/>
              <a:t>6/7/2017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584FE-66D6-4BCB-AAEF-CB16CE568E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E3476-1335-4D0D-8FE3-33BC5B0FF139}" type="datetimeFigureOut">
              <a:rPr lang="en-US" smtClean="0"/>
              <a:t>6/7/2017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584FE-66D6-4BCB-AAEF-CB16CE568E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E3476-1335-4D0D-8FE3-33BC5B0FF139}" type="datetimeFigureOut">
              <a:rPr lang="en-US" smtClean="0"/>
              <a:t>6/7/2017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584FE-66D6-4BCB-AAEF-CB16CE568E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E3476-1335-4D0D-8FE3-33BC5B0FF139}" type="datetimeFigureOut">
              <a:rPr lang="en-US" smtClean="0"/>
              <a:t>6/7/2017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584FE-66D6-4BCB-AAEF-CB16CE568E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E3476-1335-4D0D-8FE3-33BC5B0FF139}" type="datetimeFigureOut">
              <a:rPr lang="en-US" smtClean="0"/>
              <a:t>6/7/2017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584FE-66D6-4BCB-AAEF-CB16CE568E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7E3476-1335-4D0D-8FE3-33BC5B0FF139}" type="datetimeFigureOut">
              <a:rPr lang="en-US" smtClean="0"/>
              <a:t>6/7/2017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A3584FE-66D6-4BCB-AAEF-CB16CE568E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7E3476-1335-4D0D-8FE3-33BC5B0FF139}" type="datetimeFigureOut">
              <a:rPr lang="en-US" smtClean="0"/>
              <a:t>6/7/2017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3584FE-66D6-4BCB-AAEF-CB16CE568E4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Резултат слика за русскаяа дача свободное время в россии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609600" y="-923925"/>
            <a:ext cx="9753600" cy="77819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Резултат слика за русскаяа дача свободное время в россии фото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85852" y="928670"/>
            <a:ext cx="6858048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Резултат слика за русскаяа дача свободное время в россии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1538" y="1500174"/>
            <a:ext cx="6534150" cy="49053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Резултат слика за русскаяа дача свободное время в россии фото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714356"/>
            <a:ext cx="8429684" cy="52149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Резултат слика за русскаяа дача свободное время в россии фото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1446768"/>
            <a:ext cx="6758014" cy="46968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Резултат слика за русскаяа дача свободное время в россии фото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1457804"/>
            <a:ext cx="5943600" cy="3942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Сродна слика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1457804"/>
            <a:ext cx="5943600" cy="3942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Резултат слика за свободное время в россии фото плавать на лодк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143000" y="-571528"/>
            <a:ext cx="10287000" cy="771525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Резултат слика за русскаяа дача свободное время в россии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571536" y="9524"/>
            <a:ext cx="10287000" cy="68484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770" name="Picture 2" descr="Резултат слика за русскаяа дача свободное время в россии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1071546"/>
            <a:ext cx="5715000" cy="40290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Сродна слика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0034" y="357166"/>
            <a:ext cx="8143932" cy="60722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Резултат слика за свободное время иллюстрация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0"/>
            <a:ext cx="8858280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Ð¡Ð²Ð¾Ð±Ð¾Ð´Ð½Ð¾Ðµ Ð²ÑÐµÐ¼Ñ | Бесплатно РКИ рабочие листы 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714412" y="-1143032"/>
            <a:ext cx="11715832" cy="9858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Сродна слика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357166"/>
            <a:ext cx="7429552" cy="57150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 descr="Резултат слика за русскаяа дача свободное время в россии фото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571480"/>
            <a:ext cx="7643866" cy="56436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Сродна слика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00100" y="0"/>
            <a:ext cx="7643866" cy="6643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Сродна слика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357166"/>
            <a:ext cx="8215370" cy="57150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Резултат слика за русскаяа дача свободное время в россии фото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571480"/>
            <a:ext cx="7553325" cy="49625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0</Words>
  <Application>Microsoft Office PowerPoint</Application>
  <PresentationFormat>On-screen Show (4:3)</PresentationFormat>
  <Paragraphs>0</Paragraphs>
  <Slides>19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Laptop4</dc:creator>
  <cp:lastModifiedBy>Laptop4</cp:lastModifiedBy>
  <cp:revision>11</cp:revision>
  <dcterms:created xsi:type="dcterms:W3CDTF">2017-06-07T08:26:17Z</dcterms:created>
  <dcterms:modified xsi:type="dcterms:W3CDTF">2017-06-07T11:02:17Z</dcterms:modified>
</cp:coreProperties>
</file>